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67" r:id="rId4"/>
    <p:sldId id="280" r:id="rId5"/>
    <p:sldId id="284" r:id="rId6"/>
    <p:sldId id="290" r:id="rId7"/>
    <p:sldId id="281" r:id="rId8"/>
    <p:sldId id="285" r:id="rId9"/>
    <p:sldId id="282" r:id="rId10"/>
    <p:sldId id="286" r:id="rId11"/>
    <p:sldId id="283" r:id="rId12"/>
    <p:sldId id="287" r:id="rId13"/>
    <p:sldId id="289" r:id="rId14"/>
    <p:sldId id="261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>
        <p:scale>
          <a:sx n="118" d="100"/>
          <a:sy n="118" d="100"/>
        </p:scale>
        <p:origin x="-138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2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3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1/9/2016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1/9/2016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zh-TW" altLang="zh-HK" sz="7200" b="1" dirty="0">
                <a:solidFill>
                  <a:srgbClr val="002060"/>
                </a:solidFill>
              </a:rPr>
              <a:t>以天主經給兒童</a:t>
            </a:r>
            <a:r>
              <a:rPr lang="en-GB" altLang="zh-TW" sz="7200" b="1" dirty="0">
                <a:solidFill>
                  <a:srgbClr val="002060"/>
                </a:solidFill>
              </a:rPr>
              <a:t/>
            </a:r>
            <a:br>
              <a:rPr lang="en-GB" altLang="zh-TW" sz="7200" b="1" dirty="0">
                <a:solidFill>
                  <a:srgbClr val="002060"/>
                </a:solidFill>
              </a:rPr>
            </a:br>
            <a:r>
              <a:rPr lang="zh-TW" altLang="zh-HK" sz="7200" b="1" dirty="0">
                <a:solidFill>
                  <a:srgbClr val="002060"/>
                </a:solidFill>
              </a:rPr>
              <a:t>作良心省察</a:t>
            </a:r>
            <a:endParaRPr lang="zh-TW" altLang="zh-HK" sz="7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660" y="3751729"/>
            <a:ext cx="7091361" cy="1882589"/>
          </a:xfrm>
        </p:spPr>
        <p:txBody>
          <a:bodyPr rtlCol="0"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                           </a:t>
            </a:r>
            <a:r>
              <a:rPr lang="zh-TW" altLang="en-US" b="1" dirty="0" smtClean="0">
                <a:solidFill>
                  <a:srgbClr val="002060"/>
                </a:solidFill>
              </a:rPr>
              <a:t>教區</a:t>
            </a:r>
            <a:r>
              <a:rPr lang="zh-TW" altLang="en-US" b="1" dirty="0">
                <a:solidFill>
                  <a:srgbClr val="002060"/>
                </a:solidFill>
              </a:rPr>
              <a:t>婚姻與家庭牧民</a:t>
            </a:r>
            <a:r>
              <a:rPr lang="zh-TW" altLang="en-US" b="1" dirty="0" smtClean="0">
                <a:solidFill>
                  <a:srgbClr val="002060"/>
                </a:solidFill>
              </a:rPr>
              <a:t>委員會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r>
              <a:rPr lang="en-US" altLang="zh-TW" dirty="0">
                <a:solidFill>
                  <a:srgbClr val="002060"/>
                </a:solidFill>
              </a:rPr>
              <a:t>	</a:t>
            </a:r>
            <a:r>
              <a:rPr lang="en-US" altLang="zh-TW" dirty="0" smtClean="0">
                <a:solidFill>
                  <a:srgbClr val="002060"/>
                </a:solidFill>
              </a:rPr>
              <a:t>	      </a:t>
            </a:r>
            <a:r>
              <a:rPr lang="zh-HK" altLang="en-US" sz="1600" dirty="0" smtClean="0">
                <a:solidFill>
                  <a:srgbClr val="002060"/>
                </a:solidFill>
              </a:rPr>
              <a:t>准印</a:t>
            </a:r>
            <a:r>
              <a:rPr lang="en-US" altLang="zh-HK" sz="1600" dirty="0" smtClean="0">
                <a:solidFill>
                  <a:srgbClr val="002060"/>
                </a:solidFill>
              </a:rPr>
              <a:t>: </a:t>
            </a:r>
            <a:r>
              <a:rPr lang="zh-HK" altLang="en-US" sz="1600" dirty="0">
                <a:solidFill>
                  <a:srgbClr val="002060"/>
                </a:solidFill>
              </a:rPr>
              <a:t>天主教香港教區宗座署</a:t>
            </a:r>
            <a:r>
              <a:rPr lang="zh-HK" altLang="en-US" sz="1600" dirty="0" smtClean="0">
                <a:solidFill>
                  <a:srgbClr val="002060"/>
                </a:solidFill>
              </a:rPr>
              <a:t>理</a:t>
            </a:r>
            <a:endParaRPr lang="en-US" altLang="zh-HK" sz="1600" dirty="0" smtClean="0">
              <a:solidFill>
                <a:srgbClr val="002060"/>
              </a:solidFill>
            </a:endParaRPr>
          </a:p>
          <a:p>
            <a:r>
              <a:rPr lang="en-US" altLang="zh-HK" sz="1600" dirty="0" smtClean="0">
                <a:solidFill>
                  <a:srgbClr val="002060"/>
                </a:solidFill>
              </a:rPr>
              <a:t>		                  </a:t>
            </a:r>
            <a:r>
              <a:rPr lang="zh-HK" altLang="en-US" sz="1600" dirty="0" smtClean="0">
                <a:solidFill>
                  <a:srgbClr val="002060"/>
                </a:solidFill>
              </a:rPr>
              <a:t>湯</a:t>
            </a:r>
            <a:r>
              <a:rPr lang="zh-HK" altLang="en-US" sz="1600" dirty="0">
                <a:solidFill>
                  <a:srgbClr val="002060"/>
                </a:solidFill>
              </a:rPr>
              <a:t>漢</a:t>
            </a:r>
            <a:r>
              <a:rPr lang="zh-HK" altLang="en-US" sz="1600" dirty="0" smtClean="0">
                <a:solidFill>
                  <a:srgbClr val="002060"/>
                </a:solidFill>
              </a:rPr>
              <a:t>樞機</a:t>
            </a:r>
            <a:endParaRPr lang="en-US" altLang="zh-HK" sz="1600" dirty="0" smtClean="0">
              <a:solidFill>
                <a:srgbClr val="002060"/>
              </a:solidFill>
            </a:endParaRPr>
          </a:p>
          <a:p>
            <a:r>
              <a:rPr lang="en-US" altLang="zh-TW" sz="1600" dirty="0">
                <a:solidFill>
                  <a:srgbClr val="002060"/>
                </a:solidFill>
              </a:rPr>
              <a:t> </a:t>
            </a:r>
            <a:r>
              <a:rPr lang="en-US" altLang="zh-TW" sz="1600" dirty="0" smtClean="0">
                <a:solidFill>
                  <a:srgbClr val="002060"/>
                </a:solidFill>
              </a:rPr>
              <a:t>                                                 2020</a:t>
            </a:r>
            <a:r>
              <a:rPr lang="zh-HK" altLang="en-US" sz="1600" dirty="0" smtClean="0">
                <a:solidFill>
                  <a:srgbClr val="002060"/>
                </a:solidFill>
              </a:rPr>
              <a:t>年</a:t>
            </a:r>
            <a:r>
              <a:rPr lang="en-US" altLang="zh-HK" sz="1600" dirty="0" smtClean="0">
                <a:solidFill>
                  <a:srgbClr val="002060"/>
                </a:solidFill>
              </a:rPr>
              <a:t>3</a:t>
            </a:r>
            <a:r>
              <a:rPr lang="zh-HK" altLang="en-US" sz="1600" dirty="0" smtClean="0">
                <a:solidFill>
                  <a:srgbClr val="002060"/>
                </a:solidFill>
              </a:rPr>
              <a:t>月</a:t>
            </a:r>
            <a:r>
              <a:rPr lang="en-US" altLang="zh-HK" sz="1600" dirty="0" smtClean="0">
                <a:solidFill>
                  <a:srgbClr val="002060"/>
                </a:solidFill>
              </a:rPr>
              <a:t>13</a:t>
            </a:r>
            <a:r>
              <a:rPr lang="zh-HK" altLang="en-US" sz="1600" dirty="0">
                <a:solidFill>
                  <a:srgbClr val="002060"/>
                </a:solidFill>
              </a:rPr>
              <a:t>日</a:t>
            </a:r>
            <a:endParaRPr lang="en-US" altLang="zh-TW" sz="1600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48" y="3832412"/>
            <a:ext cx="1489822" cy="102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0858985-FDFD-4210-BBFF-0EEFF18E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78" y="500076"/>
            <a:ext cx="11534661" cy="709183"/>
          </a:xfrm>
        </p:spPr>
        <p:txBody>
          <a:bodyPr rtlCol="0">
            <a:noAutofit/>
          </a:bodyPr>
          <a:lstStyle/>
          <a:p>
            <a:r>
              <a:rPr lang="en-US" altLang="zh-TW" sz="3600" b="1" dirty="0">
                <a:solidFill>
                  <a:schemeClr val="accent2"/>
                </a:solidFill>
              </a:rPr>
              <a:t>(</a:t>
            </a:r>
            <a:r>
              <a:rPr lang="zh-TW" altLang="en-US" sz="3600" b="1" dirty="0">
                <a:solidFill>
                  <a:schemeClr val="accent2"/>
                </a:solidFill>
              </a:rPr>
              <a:t>四</a:t>
            </a:r>
            <a:r>
              <a:rPr lang="en-US" altLang="zh-TW" sz="3600" b="1" dirty="0">
                <a:solidFill>
                  <a:schemeClr val="accent2"/>
                </a:solidFill>
              </a:rPr>
              <a:t>)</a:t>
            </a:r>
            <a:r>
              <a:rPr lang="zh-TW" altLang="en-US" sz="3600" b="1" dirty="0">
                <a:solidFill>
                  <a:schemeClr val="accent2"/>
                </a:solidFill>
              </a:rPr>
              <a:t> 求祢寬恕我們的罪過，如同我們寬恕別人一樣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049A9EC-07D4-46CE-BFCA-81F15E123ACA}"/>
              </a:ext>
            </a:extLst>
          </p:cNvPr>
          <p:cNvSpPr txBox="1">
            <a:spLocks/>
          </p:cNvSpPr>
          <p:nvPr/>
        </p:nvSpPr>
        <p:spPr>
          <a:xfrm>
            <a:off x="2082979" y="1723722"/>
            <a:ext cx="9083658" cy="398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solidFill>
                  <a:schemeClr val="tx2"/>
                </a:solidFill>
              </a:rPr>
              <a:t>當我犯錯時，我有沒有說「對不起」？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我有沒有在兄弟姊妹當中締造和平？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我有沒有對那些傷害我的人講他的壞話？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我有沒有嘗試解決，而不是製造問題？</a:t>
            </a:r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599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727" y="1593908"/>
            <a:ext cx="6954473" cy="2945323"/>
          </a:xfrm>
        </p:spPr>
        <p:txBody>
          <a:bodyPr rtlCol="0">
            <a:noAutofit/>
          </a:bodyPr>
          <a:lstStyle/>
          <a:p>
            <a:r>
              <a:rPr lang="en-US" altLang="zh-TW" b="1" dirty="0">
                <a:solidFill>
                  <a:schemeClr val="tx2"/>
                </a:solidFill>
              </a:rPr>
              <a:t>(</a:t>
            </a:r>
            <a:r>
              <a:rPr lang="zh-TW" altLang="en-US" b="1" dirty="0">
                <a:solidFill>
                  <a:schemeClr val="tx2"/>
                </a:solidFill>
              </a:rPr>
              <a:t>五</a:t>
            </a:r>
            <a:r>
              <a:rPr lang="en-US" altLang="zh-TW" b="1" dirty="0">
                <a:solidFill>
                  <a:schemeClr val="tx2"/>
                </a:solidFill>
              </a:rPr>
              <a:t>)</a:t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en-US" b="1" dirty="0">
                <a:solidFill>
                  <a:schemeClr val="tx2"/>
                </a:solidFill>
              </a:rPr>
              <a:t>不要讓我們陷於誘惑，但救我們免於凶惡</a:t>
            </a:r>
            <a:endParaRPr lang="zh-TW" altLang="zh-HK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0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17" y="429657"/>
            <a:ext cx="11353132" cy="841386"/>
          </a:xfrm>
        </p:spPr>
        <p:txBody>
          <a:bodyPr rtlCol="0">
            <a:noAutofit/>
          </a:bodyPr>
          <a:lstStyle/>
          <a:p>
            <a:r>
              <a:rPr lang="en-US" altLang="zh-TW" sz="4400" b="1" dirty="0"/>
              <a:t>(</a:t>
            </a:r>
            <a:r>
              <a:rPr lang="zh-TW" altLang="en-US" sz="4400" b="1" dirty="0"/>
              <a:t>五</a:t>
            </a:r>
            <a:r>
              <a:rPr lang="en-US" altLang="zh-TW" sz="4400" b="1" dirty="0"/>
              <a:t>)</a:t>
            </a:r>
            <a:r>
              <a:rPr lang="zh-TW" altLang="en-US" sz="4400" b="1" dirty="0"/>
              <a:t> 不要讓我們陷於誘惑，但救我們免於凶惡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688" y="1726634"/>
            <a:ext cx="9711618" cy="4123322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chemeClr val="tx2"/>
                </a:solidFill>
              </a:rPr>
              <a:t>在運動時，我有沒有公平作賽？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我有沒有用心學習、做好功課？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在課堂上，我有沒有作弊？ 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我有沒有貪睡或懶惰？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我有沒有待人欠缺禮貌、喜歡隨意發脾氣？</a:t>
            </a:r>
          </a:p>
        </p:txBody>
      </p:sp>
    </p:spTree>
    <p:extLst>
      <p:ext uri="{BB962C8B-B14F-4D97-AF65-F5344CB8AC3E}">
        <p14:creationId xmlns:p14="http://schemas.microsoft.com/office/powerpoint/2010/main" val="4772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2"/>
                </a:solidFill>
              </a:rPr>
              <a:t>我有沒有花很多時間上網或玩電遊？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我有沒有講粗言穢語？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我有沒有說真話、做人誠實？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我有沒有以善良將耶穌顯示給他人？</a:t>
            </a:r>
          </a:p>
          <a:p>
            <a:endParaRPr lang="zh-HK" alt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0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652" y="2267911"/>
            <a:ext cx="4006467" cy="2322178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6700" b="1" dirty="0">
                <a:solidFill>
                  <a:srgbClr val="C00000"/>
                </a:solidFill>
              </a:rPr>
              <a:t>「</a:t>
            </a:r>
            <a:r>
              <a:rPr lang="zh-TW" altLang="en-US" sz="6000" b="1" dirty="0">
                <a:solidFill>
                  <a:srgbClr val="C00000"/>
                </a:solidFill>
              </a:rPr>
              <a:t>讓小孩子到我跟前來</a:t>
            </a:r>
            <a:r>
              <a:rPr lang="zh-TW" altLang="en-US" sz="6000" b="1" dirty="0"/>
              <a:t>」</a:t>
            </a:r>
            <a:endParaRPr lang="en-GB" sz="4000" b="1" dirty="0"/>
          </a:p>
        </p:txBody>
      </p:sp>
      <p:sp>
        <p:nvSpPr>
          <p:cNvPr id="4" name="Picture Placeholder 3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75061" y="614648"/>
            <a:ext cx="6629400" cy="4572000"/>
          </a:xfrm>
        </p:spPr>
      </p:sp>
      <p:sp>
        <p:nvSpPr>
          <p:cNvPr id="6" name="文字版面配置區 5">
            <a:extLst>
              <a:ext uri="{FF2B5EF4-FFF2-40B4-BE49-F238E27FC236}">
                <a16:creationId xmlns="" xmlns:a16="http://schemas.microsoft.com/office/drawing/2014/main" id="{7FD6EFDD-93A5-4C29-92D7-E9843ACA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78289" y="4701479"/>
            <a:ext cx="2743200" cy="1131813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ea typeface="+mj-ea"/>
                <a:cs typeface="+mj-cs"/>
              </a:rPr>
              <a:t>(</a:t>
            </a:r>
            <a:r>
              <a:rPr lang="zh-HK" altLang="en-US" sz="3200" b="1" dirty="0">
                <a:solidFill>
                  <a:srgbClr val="C00000"/>
                </a:solidFill>
                <a:ea typeface="+mj-ea"/>
                <a:cs typeface="+mj-cs"/>
              </a:rPr>
              <a:t>谷</a:t>
            </a:r>
            <a:r>
              <a:rPr lang="en-US" altLang="zh-TW" sz="3200" b="1" dirty="0">
                <a:solidFill>
                  <a:srgbClr val="C00000"/>
                </a:solidFill>
                <a:ea typeface="+mj-ea"/>
                <a:cs typeface="+mj-cs"/>
              </a:rPr>
              <a:t>10:14)</a:t>
            </a:r>
            <a:endParaRPr lang="zh-HK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7" name="Picture Placeholder 21" descr="A person smiling&#10;&#10;Description generated with high confidence">
            <a:extLst>
              <a:ext uri="{FF2B5EF4-FFF2-40B4-BE49-F238E27FC236}">
                <a16:creationId xmlns="" xmlns:a16="http://schemas.microsoft.com/office/drawing/2014/main" id="{37EF2812-6D2E-46F2-A830-5C7109B78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24342" r="8462" b="1003"/>
          <a:stretch/>
        </p:blipFill>
        <p:spPr>
          <a:xfrm>
            <a:off x="1475767" y="912927"/>
            <a:ext cx="6427988" cy="397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569" y="1969316"/>
            <a:ext cx="6400801" cy="2486025"/>
          </a:xfrm>
        </p:spPr>
        <p:txBody>
          <a:bodyPr rtlCol="0"/>
          <a:lstStyle/>
          <a:p>
            <a:r>
              <a:rPr lang="en-US" altLang="zh-TW" b="1" dirty="0">
                <a:solidFill>
                  <a:schemeClr val="tx2"/>
                </a:solidFill>
              </a:rPr>
              <a:t>(</a:t>
            </a:r>
            <a:r>
              <a:rPr lang="zh-TW" altLang="en-US" b="1" dirty="0">
                <a:solidFill>
                  <a:schemeClr val="tx2"/>
                </a:solidFill>
              </a:rPr>
              <a:t>一</a:t>
            </a:r>
            <a:r>
              <a:rPr lang="en-US" altLang="zh-TW" b="1" dirty="0">
                <a:solidFill>
                  <a:schemeClr val="tx2"/>
                </a:solidFill>
              </a:rPr>
              <a:t>)</a:t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我們的天父，</a:t>
            </a:r>
            <a:r>
              <a:rPr lang="en-US" altLang="zh-TW" b="1" dirty="0">
                <a:solidFill>
                  <a:schemeClr val="tx2"/>
                </a:solidFill>
              </a:rPr>
              <a:t/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願祢的名受顯揚</a:t>
            </a:r>
          </a:p>
        </p:txBody>
      </p:sp>
    </p:spTree>
    <p:extLst>
      <p:ext uri="{BB962C8B-B14F-4D97-AF65-F5344CB8AC3E}">
        <p14:creationId xmlns:p14="http://schemas.microsoft.com/office/powerpoint/2010/main" val="2050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253" y="440675"/>
            <a:ext cx="11353132" cy="841386"/>
          </a:xfrm>
        </p:spPr>
        <p:txBody>
          <a:bodyPr rtlCol="0">
            <a:noAutofit/>
          </a:bodyPr>
          <a:lstStyle/>
          <a:p>
            <a:r>
              <a:rPr lang="en-US" altLang="zh-TW" sz="5400" b="1" dirty="0"/>
              <a:t>(</a:t>
            </a:r>
            <a:r>
              <a:rPr lang="zh-TW" altLang="en-US" sz="5400" b="1" dirty="0"/>
              <a:t>一</a:t>
            </a:r>
            <a:r>
              <a:rPr lang="en-US" altLang="zh-TW" sz="5400" b="1" dirty="0"/>
              <a:t>)</a:t>
            </a:r>
            <a:r>
              <a:rPr lang="zh-TW" altLang="en-US" sz="5400" b="1" dirty="0"/>
              <a:t> </a:t>
            </a:r>
            <a:r>
              <a:rPr lang="zh-TW" altLang="zh-HK" sz="5400" b="1" dirty="0"/>
              <a:t>我們的天父，願祢的名受顯揚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18" y="1594432"/>
            <a:ext cx="9711618" cy="4123322"/>
          </a:xfrm>
        </p:spPr>
        <p:txBody>
          <a:bodyPr rtlCol="0">
            <a:normAutofit/>
          </a:bodyPr>
          <a:lstStyle/>
          <a:p>
            <a:r>
              <a:rPr lang="zh-TW" altLang="zh-HK" sz="3600" dirty="0">
                <a:solidFill>
                  <a:schemeClr val="tx2"/>
                </a:solidFill>
              </a:rPr>
              <a:t>我有沒有每天想起天主？</a:t>
            </a:r>
          </a:p>
          <a:p>
            <a:r>
              <a:rPr lang="zh-TW" altLang="zh-HK" sz="3600" dirty="0">
                <a:solidFill>
                  <a:schemeClr val="tx2"/>
                </a:solidFill>
              </a:rPr>
              <a:t>我有沒有記得祈禱？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我參與彌撒時有沒有專心</a:t>
            </a:r>
            <a:r>
              <a:rPr lang="zh-TW" altLang="en-US" sz="3600" dirty="0" smtClean="0">
                <a:solidFill>
                  <a:schemeClr val="tx2"/>
                </a:solidFill>
              </a:rPr>
              <a:t>？</a:t>
            </a:r>
            <a:endParaRPr lang="en-US" altLang="zh-TW" sz="3600" dirty="0" smtClean="0">
              <a:solidFill>
                <a:schemeClr val="tx2"/>
              </a:solidFill>
            </a:endParaRPr>
          </a:p>
          <a:p>
            <a:r>
              <a:rPr lang="zh-TW" altLang="zh-HK" sz="3600" dirty="0" smtClean="0">
                <a:solidFill>
                  <a:schemeClr val="tx2"/>
                </a:solidFill>
              </a:rPr>
              <a:t>我</a:t>
            </a:r>
            <a:r>
              <a:rPr lang="zh-TW" altLang="zh-HK" sz="3600" dirty="0">
                <a:solidFill>
                  <a:schemeClr val="tx2"/>
                </a:solidFill>
              </a:rPr>
              <a:t>和別人說話是否友善？有沒有說他人壞話？</a:t>
            </a:r>
          </a:p>
          <a:p>
            <a:r>
              <a:rPr lang="zh-TW" altLang="zh-HK" sz="3600" dirty="0">
                <a:solidFill>
                  <a:schemeClr val="tx2"/>
                </a:solidFill>
              </a:rPr>
              <a:t>我有沒有孝敬父母，也尊重他們要我做的事？</a:t>
            </a:r>
          </a:p>
          <a:p>
            <a:pPr rtl="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63" y="1817080"/>
            <a:ext cx="6954473" cy="2945323"/>
          </a:xfrm>
        </p:spPr>
        <p:txBody>
          <a:bodyPr rtlCol="0">
            <a:noAutofit/>
          </a:bodyPr>
          <a:lstStyle/>
          <a:p>
            <a:r>
              <a:rPr lang="en-US" altLang="zh-TW" b="1" dirty="0">
                <a:solidFill>
                  <a:schemeClr val="tx2"/>
                </a:solidFill>
              </a:rPr>
              <a:t>(</a:t>
            </a:r>
            <a:r>
              <a:rPr lang="zh-TW" altLang="en-US" b="1" dirty="0">
                <a:solidFill>
                  <a:schemeClr val="tx2"/>
                </a:solidFill>
              </a:rPr>
              <a:t>二</a:t>
            </a:r>
            <a:r>
              <a:rPr lang="en-US" altLang="zh-TW" b="1" dirty="0">
                <a:solidFill>
                  <a:schemeClr val="tx2"/>
                </a:solidFill>
              </a:rPr>
              <a:t>)</a:t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願祢的國來臨，</a:t>
            </a:r>
            <a:r>
              <a:rPr lang="en-US" altLang="zh-TW" b="1" dirty="0">
                <a:solidFill>
                  <a:schemeClr val="tx2"/>
                </a:solidFill>
              </a:rPr>
              <a:t/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願祢的旨意奉行在人間，如同在天上</a:t>
            </a:r>
          </a:p>
        </p:txBody>
      </p:sp>
    </p:spTree>
    <p:extLst>
      <p:ext uri="{BB962C8B-B14F-4D97-AF65-F5344CB8AC3E}">
        <p14:creationId xmlns:p14="http://schemas.microsoft.com/office/powerpoint/2010/main" val="8412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0858985-FDFD-4210-BBFF-0EEFF18E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69" y="-638979"/>
            <a:ext cx="11624632" cy="1689685"/>
          </a:xfrm>
        </p:spPr>
        <p:txBody>
          <a:bodyPr rtlCol="0">
            <a:noAutofit/>
          </a:bodyPr>
          <a:lstStyle/>
          <a:p>
            <a:r>
              <a:rPr lang="en-US" altLang="zh-TW" sz="3600" b="1" dirty="0">
                <a:solidFill>
                  <a:schemeClr val="accent2"/>
                </a:solidFill>
              </a:rPr>
              <a:t>(</a:t>
            </a:r>
            <a:r>
              <a:rPr lang="zh-TW" altLang="en-US" sz="3600" b="1" dirty="0">
                <a:solidFill>
                  <a:schemeClr val="accent2"/>
                </a:solidFill>
              </a:rPr>
              <a:t>二</a:t>
            </a:r>
            <a:r>
              <a:rPr lang="en-US" altLang="zh-TW" sz="3600" b="1" dirty="0">
                <a:solidFill>
                  <a:schemeClr val="accent2"/>
                </a:solidFill>
              </a:rPr>
              <a:t>)</a:t>
            </a:r>
            <a:r>
              <a:rPr lang="zh-TW" altLang="en-US" sz="3600" b="1" dirty="0">
                <a:solidFill>
                  <a:schemeClr val="accent2"/>
                </a:solidFill>
              </a:rPr>
              <a:t> 願祢的國來臨，願祢的旨意奉行在人間，如同在天上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049A9EC-07D4-46CE-BFCA-81F15E123ACA}"/>
              </a:ext>
            </a:extLst>
          </p:cNvPr>
          <p:cNvSpPr txBox="1">
            <a:spLocks/>
          </p:cNvSpPr>
          <p:nvPr/>
        </p:nvSpPr>
        <p:spPr>
          <a:xfrm>
            <a:off x="1796542" y="1249997"/>
            <a:ext cx="9083658" cy="414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zh-TW" altLang="zh-HK" sz="4800" dirty="0">
                <a:solidFill>
                  <a:schemeClr val="accent4"/>
                </a:solidFill>
              </a:rPr>
              <a:t>耶穌說</a:t>
            </a:r>
            <a:r>
              <a:rPr lang="zh-TW" altLang="en-US" sz="4800" dirty="0">
                <a:solidFill>
                  <a:schemeClr val="accent4"/>
                </a:solidFill>
              </a:rPr>
              <a:t>過，</a:t>
            </a:r>
            <a:r>
              <a:rPr lang="zh-TW" altLang="zh-HK" sz="4800" dirty="0">
                <a:solidFill>
                  <a:schemeClr val="accent4"/>
                </a:solidFill>
              </a:rPr>
              <a:t>我們對待他人須友善。</a:t>
            </a:r>
            <a:endParaRPr lang="zh-TW" altLang="zh-HK" sz="3900" dirty="0"/>
          </a:p>
          <a:p>
            <a:endParaRPr lang="en-US" altLang="zh-TW" sz="100" dirty="0"/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我有沒有和他人分享？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我有沒有幫助家人？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我有沒有在家中善盡自己的本份 </a:t>
            </a:r>
            <a:r>
              <a:rPr lang="en-US" altLang="zh-TW" sz="3600" dirty="0">
                <a:solidFill>
                  <a:schemeClr val="tx2"/>
                </a:solidFill>
              </a:rPr>
              <a:t>(</a:t>
            </a:r>
            <a:r>
              <a:rPr lang="zh-TW" altLang="en-US" sz="3600" dirty="0">
                <a:solidFill>
                  <a:schemeClr val="tx2"/>
                </a:solidFill>
              </a:rPr>
              <a:t>如執拾好床鋪、用完浴室排列清理好用品</a:t>
            </a:r>
            <a:r>
              <a:rPr lang="en-US" altLang="zh-TW" sz="3600" dirty="0">
                <a:solidFill>
                  <a:schemeClr val="tx2"/>
                </a:solidFill>
              </a:rPr>
              <a:t>)</a:t>
            </a:r>
            <a:r>
              <a:rPr lang="zh-TW" altLang="en-US" sz="3600" dirty="0">
                <a:solidFill>
                  <a:schemeClr val="tx2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2041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90543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</a:rPr>
              <a:t>耶穌說我們眾人都是兄弟姊妹。</a:t>
            </a:r>
            <a:endParaRPr lang="zh-HK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2"/>
                </a:solidFill>
              </a:rPr>
              <a:t>我有沒有尊重我的老師、同學、鄰居和朋友？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我有沒有幫助身邊有需要的同學和朋友？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我有沒有打架欺負他人？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我有沒有妒忌那些表現出色的同學？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我有沒有在學校生活中善盡自己的本份 </a:t>
            </a:r>
            <a:r>
              <a:rPr lang="en-US" altLang="zh-TW" sz="3600" dirty="0">
                <a:solidFill>
                  <a:schemeClr val="tx2"/>
                </a:solidFill>
              </a:rPr>
              <a:t>(</a:t>
            </a:r>
            <a:r>
              <a:rPr lang="zh-TW" altLang="en-US" sz="3600" dirty="0">
                <a:solidFill>
                  <a:schemeClr val="tx2"/>
                </a:solidFill>
              </a:rPr>
              <a:t>如參與校際活動、完成老師指派的工作</a:t>
            </a:r>
            <a:r>
              <a:rPr lang="en-US" altLang="zh-TW" sz="3600" dirty="0">
                <a:solidFill>
                  <a:schemeClr val="tx2"/>
                </a:solidFill>
              </a:rPr>
              <a:t>)</a:t>
            </a:r>
            <a:r>
              <a:rPr lang="zh-TW" altLang="en-US" sz="3600" dirty="0">
                <a:solidFill>
                  <a:schemeClr val="tx2"/>
                </a:solidFill>
              </a:rPr>
              <a:t>？</a:t>
            </a:r>
          </a:p>
          <a:p>
            <a:pPr marL="45720" indent="0">
              <a:buNone/>
            </a:pPr>
            <a:endParaRPr lang="zh-HK" alt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569" y="1969316"/>
            <a:ext cx="6400801" cy="2486025"/>
          </a:xfrm>
        </p:spPr>
        <p:txBody>
          <a:bodyPr rtlCol="0">
            <a:normAutofit/>
          </a:bodyPr>
          <a:lstStyle/>
          <a:p>
            <a:r>
              <a:rPr lang="en-US" altLang="zh-TW" b="1" dirty="0">
                <a:solidFill>
                  <a:schemeClr val="tx2"/>
                </a:solidFill>
              </a:rPr>
              <a:t>(</a:t>
            </a:r>
            <a:r>
              <a:rPr lang="zh-TW" altLang="en-US" b="1" dirty="0">
                <a:solidFill>
                  <a:schemeClr val="tx2"/>
                </a:solidFill>
              </a:rPr>
              <a:t>三</a:t>
            </a:r>
            <a:r>
              <a:rPr lang="en-US" altLang="zh-TW" b="1" dirty="0">
                <a:solidFill>
                  <a:schemeClr val="tx2"/>
                </a:solidFill>
              </a:rPr>
              <a:t>)</a:t>
            </a:r>
            <a:r>
              <a:rPr lang="en-US" altLang="zh-TW" b="1" i="1" dirty="0">
                <a:solidFill>
                  <a:schemeClr val="tx2"/>
                </a:solidFill>
              </a:rPr>
              <a:t/>
            </a:r>
            <a:br>
              <a:rPr lang="en-US" altLang="zh-TW" b="1" i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求祢今天賞給我們</a:t>
            </a:r>
            <a:r>
              <a:rPr lang="en-US" altLang="zh-TW" b="1" dirty="0">
                <a:solidFill>
                  <a:schemeClr val="tx2"/>
                </a:solidFill>
              </a:rPr>
              <a:t/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日用的食糧</a:t>
            </a:r>
          </a:p>
        </p:txBody>
      </p:sp>
    </p:spTree>
    <p:extLst>
      <p:ext uri="{BB962C8B-B14F-4D97-AF65-F5344CB8AC3E}">
        <p14:creationId xmlns:p14="http://schemas.microsoft.com/office/powerpoint/2010/main" val="35796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253" y="550844"/>
            <a:ext cx="11353132" cy="841386"/>
          </a:xfrm>
        </p:spPr>
        <p:txBody>
          <a:bodyPr rtlCol="0">
            <a:noAutofit/>
          </a:bodyPr>
          <a:lstStyle/>
          <a:p>
            <a:r>
              <a:rPr lang="en-US" altLang="zh-TW" sz="5400" b="1" dirty="0"/>
              <a:t>(</a:t>
            </a:r>
            <a:r>
              <a:rPr lang="zh-TW" altLang="en-US" sz="5400" b="1" dirty="0"/>
              <a:t>三</a:t>
            </a:r>
            <a:r>
              <a:rPr lang="en-US" altLang="zh-TW" sz="5400" b="1" dirty="0"/>
              <a:t>)</a:t>
            </a:r>
            <a:r>
              <a:rPr lang="zh-TW" altLang="en-US" sz="5400" b="1" dirty="0"/>
              <a:t> 求祢今天賞給我們日用的食糧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990" y="1935955"/>
            <a:ext cx="9083658" cy="3669135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chemeClr val="tx2"/>
                </a:solidFill>
              </a:rPr>
              <a:t>我有沒有懂得對他人說「謝謝」？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我是否有時候貪心？	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我有沒有忘記那些饑餓的人？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我有沒有揀飲擇食，或浪費食物？</a:t>
            </a:r>
          </a:p>
          <a:p>
            <a:r>
              <a:rPr lang="zh-TW" altLang="en-US" sz="3600" dirty="0">
                <a:solidFill>
                  <a:schemeClr val="tx2"/>
                </a:solidFill>
              </a:rPr>
              <a:t>我有沒有拿取那不屬於我的東西？</a:t>
            </a:r>
          </a:p>
        </p:txBody>
      </p:sp>
    </p:spTree>
    <p:extLst>
      <p:ext uri="{BB962C8B-B14F-4D97-AF65-F5344CB8AC3E}">
        <p14:creationId xmlns:p14="http://schemas.microsoft.com/office/powerpoint/2010/main" val="25683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36" y="2095151"/>
            <a:ext cx="6400801" cy="2980189"/>
          </a:xfrm>
        </p:spPr>
        <p:txBody>
          <a:bodyPr rtlCol="0">
            <a:noAutofit/>
          </a:bodyPr>
          <a:lstStyle/>
          <a:p>
            <a:r>
              <a:rPr lang="en-US" altLang="zh-TW" b="1" dirty="0">
                <a:solidFill>
                  <a:schemeClr val="tx2"/>
                </a:solidFill>
              </a:rPr>
              <a:t>(</a:t>
            </a:r>
            <a:r>
              <a:rPr lang="zh-TW" altLang="en-US" b="1" dirty="0">
                <a:solidFill>
                  <a:schemeClr val="tx2"/>
                </a:solidFill>
              </a:rPr>
              <a:t>四</a:t>
            </a:r>
            <a:r>
              <a:rPr lang="en-US" altLang="zh-TW" b="1" dirty="0">
                <a:solidFill>
                  <a:schemeClr val="tx2"/>
                </a:solidFill>
              </a:rPr>
              <a:t>)</a:t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en-US" b="1" dirty="0">
                <a:solidFill>
                  <a:schemeClr val="tx2"/>
                </a:solidFill>
              </a:rPr>
              <a:t>求祢寬恕我們的罪過，</a:t>
            </a:r>
            <a:r>
              <a:rPr lang="en-US" altLang="zh-TW" b="1" dirty="0">
                <a:solidFill>
                  <a:schemeClr val="tx2"/>
                </a:solidFill>
              </a:rPr>
              <a:t/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en-US" altLang="zh-TW" sz="700" b="1" dirty="0">
                <a:solidFill>
                  <a:schemeClr val="tx2"/>
                </a:solidFill>
              </a:rPr>
              <a:t/>
            </a:r>
            <a:br>
              <a:rPr lang="en-US" altLang="zh-TW" sz="700" b="1" dirty="0">
                <a:solidFill>
                  <a:schemeClr val="tx2"/>
                </a:solidFill>
              </a:rPr>
            </a:br>
            <a:r>
              <a:rPr lang="zh-TW" altLang="en-US" b="1" dirty="0">
                <a:solidFill>
                  <a:schemeClr val="tx2"/>
                </a:solidFill>
              </a:rPr>
              <a:t>如同我們</a:t>
            </a:r>
            <a:r>
              <a:rPr lang="en-US" altLang="zh-TW" b="1" dirty="0">
                <a:solidFill>
                  <a:schemeClr val="tx2"/>
                </a:solidFill>
              </a:rPr>
              <a:t/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en-US" b="1" dirty="0">
                <a:solidFill>
                  <a:schemeClr val="tx2"/>
                </a:solidFill>
              </a:rPr>
              <a:t>寬恕別人一樣</a:t>
            </a:r>
            <a:endParaRPr lang="zh-TW" altLang="zh-HK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85565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grass</Template>
  <TotalTime>92</TotalTime>
  <Words>444</Words>
  <Application>Microsoft Office PowerPoint</Application>
  <PresentationFormat>自訂</PresentationFormat>
  <Paragraphs>56</Paragraphs>
  <Slides>14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Children Playing 16x9</vt:lpstr>
      <vt:lpstr>以天主經給兒童 作良心省察</vt:lpstr>
      <vt:lpstr>(一) 我們的天父， 願祢的名受顯揚</vt:lpstr>
      <vt:lpstr>(一) 我們的天父，願祢的名受顯揚</vt:lpstr>
      <vt:lpstr>(二) 願祢的國來臨， 願祢的旨意奉行在人間，如同在天上</vt:lpstr>
      <vt:lpstr>(二) 願祢的國來臨，願祢的旨意奉行在人間，如同在天上</vt:lpstr>
      <vt:lpstr>耶穌說我們眾人都是兄弟姊妹。</vt:lpstr>
      <vt:lpstr>(三) 求祢今天賞給我們 日用的食糧</vt:lpstr>
      <vt:lpstr>(三) 求祢今天賞給我們日用的食糧</vt:lpstr>
      <vt:lpstr>(四) 求祢寬恕我們的罪過，  如同我們 寬恕別人一樣</vt:lpstr>
      <vt:lpstr>(四) 求祢寬恕我們的罪過，如同我們寬恕別人一樣</vt:lpstr>
      <vt:lpstr>(五) 不要讓我們陷於誘惑，但救我們免於凶惡</vt:lpstr>
      <vt:lpstr>(五) 不要讓我們陷於誘惑，但救我們免於凶惡</vt:lpstr>
      <vt:lpstr>PowerPoint 簡報</vt:lpstr>
      <vt:lpstr>「讓小孩子到我跟前來」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agatha ng</dc:creator>
  <cp:lastModifiedBy>ssapeter</cp:lastModifiedBy>
  <cp:revision>43</cp:revision>
  <dcterms:created xsi:type="dcterms:W3CDTF">2020-03-10T15:18:01Z</dcterms:created>
  <dcterms:modified xsi:type="dcterms:W3CDTF">2020-03-13T08:11:15Z</dcterms:modified>
</cp:coreProperties>
</file>